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8"/>
    <a:srgbClr val="EA0613"/>
    <a:srgbClr val="FDC34E"/>
    <a:srgbClr val="FFBF41"/>
    <a:srgbClr val="E0572F"/>
    <a:srgbClr val="187BC8"/>
    <a:srgbClr val="F18626"/>
    <a:srgbClr val="6B1F5F"/>
    <a:srgbClr val="E30613"/>
    <a:srgbClr val="6BB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3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9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1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8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2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927F-AAB4-4DB8-8DDB-B7662CEB1D7C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99E9-F97E-41E6-83E0-C7592474F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80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microsoft.com/office/2007/relationships/hdphoto" Target="../media/hdphoto1.wdp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jp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4313308" y="265697"/>
            <a:ext cx="3573393" cy="6345301"/>
            <a:chOff x="4313308" y="238168"/>
            <a:chExt cx="3573393" cy="6345301"/>
          </a:xfrm>
        </p:grpSpPr>
        <p:sp>
          <p:nvSpPr>
            <p:cNvPr id="5" name="Rectángulo redondeado 4"/>
            <p:cNvSpPr>
              <a:spLocks noChangeAspect="1"/>
            </p:cNvSpPr>
            <p:nvPr/>
          </p:nvSpPr>
          <p:spPr>
            <a:xfrm>
              <a:off x="4313308" y="238168"/>
              <a:ext cx="3565383" cy="6338459"/>
            </a:xfrm>
            <a:prstGeom prst="roundRect">
              <a:avLst>
                <a:gd name="adj" fmla="val 0"/>
              </a:avLst>
            </a:prstGeom>
            <a:solidFill>
              <a:srgbClr val="6B1F5F"/>
            </a:solidFill>
            <a:ln>
              <a:solidFill>
                <a:srgbClr val="6B1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4313308" y="1576847"/>
              <a:ext cx="3565383" cy="3716039"/>
              <a:chOff x="4313308" y="1576847"/>
              <a:chExt cx="3565383" cy="3716039"/>
            </a:xfrm>
          </p:grpSpPr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0281" b="74235" l="1181" r="100000">
                            <a14:foregroundMark x1="4960" y1="56505" x2="4960" y2="56505"/>
                            <a14:foregroundMark x1="15966" y1="44388" x2="15966" y2="44388"/>
                            <a14:foregroundMark x1="32735" y1="38648" x2="32735" y2="38648"/>
                            <a14:foregroundMark x1="46103" y1="39668" x2="46103" y2="39668"/>
                            <a14:foregroundMark x1="75295" y1="44898" x2="75295" y2="44898"/>
                            <a14:foregroundMark x1="90789" y1="41582" x2="90789" y2="415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364" b="30063"/>
              <a:stretch/>
            </p:blipFill>
            <p:spPr>
              <a:xfrm>
                <a:off x="4313308" y="1576847"/>
                <a:ext cx="3565383" cy="641350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6849" y="3055128"/>
                <a:ext cx="2257426" cy="2237758"/>
              </a:xfrm>
              <a:prstGeom prst="rect">
                <a:avLst/>
              </a:prstGeom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97" b="100000" l="10000" r="97734">
                          <a14:foregroundMark x1="38281" y1="46745" x2="49609" y2="20573"/>
                          <a14:foregroundMark x1="49844" y1="20443" x2="53828" y2="19922"/>
                          <a14:foregroundMark x1="54141" y1="19922" x2="55703" y2="16016"/>
                          <a14:foregroundMark x1="55703" y1="15495" x2="50781" y2="11328"/>
                          <a14:foregroundMark x1="50781" y1="11328" x2="33359" y2="46745"/>
                          <a14:foregroundMark x1="32422" y1="47917" x2="38359" y2="33724"/>
                          <a14:foregroundMark x1="38359" y1="33724" x2="42578" y2="25781"/>
                          <a14:foregroundMark x1="42578" y1="25781" x2="40938" y2="28385"/>
                          <a14:foregroundMark x1="40938" y1="28385" x2="33984" y2="54948"/>
                          <a14:foregroundMark x1="33750" y1="55078" x2="53438" y2="87370"/>
                          <a14:foregroundMark x1="53594" y1="87370" x2="54453" y2="97266"/>
                          <a14:foregroundMark x1="54609" y1="97266" x2="90313" y2="98047"/>
                          <a14:foregroundMark x1="90313" y1="98047" x2="85781" y2="81380"/>
                          <a14:foregroundMark x1="85781" y1="81380" x2="76328" y2="73438"/>
                          <a14:foregroundMark x1="75938" y1="73177" x2="72109" y2="70573"/>
                          <a14:foregroundMark x1="72109" y1="70573" x2="73516" y2="64063"/>
                          <a14:foregroundMark x1="73516" y1="64063" x2="75781" y2="57682"/>
                          <a14:foregroundMark x1="76563" y1="55990" x2="76172" y2="49349"/>
                          <a14:foregroundMark x1="75703" y1="48047" x2="72109" y2="37109"/>
                          <a14:foregroundMark x1="71797" y1="37109" x2="64297" y2="39583"/>
                          <a14:foregroundMark x1="62344" y1="42448" x2="61797" y2="56250"/>
                          <a14:foregroundMark x1="61719" y1="57813" x2="65313" y2="68620"/>
                          <a14:foregroundMark x1="67031" y1="72396" x2="69688" y2="48177"/>
                          <a14:foregroundMark x1="55313" y1="71745" x2="63672" y2="68229"/>
                          <a14:foregroundMark x1="47578" y1="65365" x2="58750" y2="73177"/>
                          <a14:foregroundMark x1="59453" y1="88151" x2="67266" y2="74479"/>
                          <a14:foregroundMark x1="71172" y1="75651" x2="75469" y2="86328"/>
                          <a14:foregroundMark x1="76094" y1="91406" x2="62656" y2="91276"/>
                          <a14:foregroundMark x1="90859" y1="97005" x2="91328" y2="99870"/>
                          <a14:foregroundMark x1="44844" y1="25651" x2="40703" y2="28646"/>
                          <a14:foregroundMark x1="34063" y1="42969" x2="31328" y2="48047"/>
                          <a14:foregroundMark x1="31016" y1="49609" x2="35000" y2="44661"/>
                          <a14:foregroundMark x1="31094" y1="49870" x2="33438" y2="45443"/>
                          <a14:backgroundMark x1="79766" y1="63021" x2="77188" y2="68750"/>
                          <a14:backgroundMark x1="78828" y1="69401" x2="81094" y2="55990"/>
                          <a14:backgroundMark x1="56406" y1="54948" x2="57734" y2="44401"/>
                          <a14:backgroundMark x1="58516" y1="41667" x2="60938" y2="37240"/>
                          <a14:backgroundMark x1="61172" y1="39063" x2="60547" y2="42057"/>
                          <a14:backgroundMark x1="33359" y1="41406" x2="32656" y2="44141"/>
                          <a14:backgroundMark x1="31250" y1="47135" x2="30391" y2="50260"/>
                          <a14:backgroundMark x1="31484" y1="47135" x2="31094" y2="48047"/>
                          <a14:backgroundMark x1="32344" y1="44141" x2="33203" y2="40495"/>
                          <a14:backgroundMark x1="40078" y1="28906" x2="40859" y2="28125"/>
                          <a14:backgroundMark x1="41563" y1="26432" x2="41250" y2="27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8" t="7103" r="10627"/>
            <a:stretch/>
          </p:blipFill>
          <p:spPr>
            <a:xfrm>
              <a:off x="4314825" y="2492449"/>
              <a:ext cx="3571876" cy="40910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9" name="Grupo 28"/>
          <p:cNvGrpSpPr/>
          <p:nvPr/>
        </p:nvGrpSpPr>
        <p:grpSpPr>
          <a:xfrm>
            <a:off x="8106533" y="247002"/>
            <a:ext cx="3590277" cy="6363996"/>
            <a:chOff x="8106533" y="247002"/>
            <a:chExt cx="3590277" cy="636399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533" y="247002"/>
              <a:ext cx="3590277" cy="6363996"/>
            </a:xfrm>
            <a:prstGeom prst="rect">
              <a:avLst/>
            </a:prstGeom>
          </p:spPr>
        </p:pic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4" r="18736"/>
            <a:stretch/>
          </p:blipFill>
          <p:spPr>
            <a:xfrm>
              <a:off x="8749145" y="1428480"/>
              <a:ext cx="2305051" cy="116874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9" t="611" r="28278" b="2011"/>
            <a:stretch/>
          </p:blipFill>
          <p:spPr>
            <a:xfrm>
              <a:off x="8117573" y="2240510"/>
              <a:ext cx="3556267" cy="43636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5" name="Grupo 34"/>
          <p:cNvGrpSpPr/>
          <p:nvPr/>
        </p:nvGrpSpPr>
        <p:grpSpPr>
          <a:xfrm>
            <a:off x="378615" y="265697"/>
            <a:ext cx="3590277" cy="6363996"/>
            <a:chOff x="378615" y="265697"/>
            <a:chExt cx="3590277" cy="6363996"/>
          </a:xfrm>
        </p:grpSpPr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15" y="265697"/>
              <a:ext cx="3590277" cy="6363996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370" y="1428480"/>
              <a:ext cx="1962766" cy="2093901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29" y="2577522"/>
              <a:ext cx="3218448" cy="405217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6" name="CuadroTexto 35"/>
          <p:cNvSpPr txBox="1"/>
          <p:nvPr/>
        </p:nvSpPr>
        <p:spPr>
          <a:xfrm>
            <a:off x="1076540" y="513142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4960704" y="513143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749145" y="513142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/>
          <p:cNvGrpSpPr/>
          <p:nvPr/>
        </p:nvGrpSpPr>
        <p:grpSpPr>
          <a:xfrm>
            <a:off x="8238862" y="259768"/>
            <a:ext cx="3565383" cy="6341058"/>
            <a:chOff x="8238862" y="259768"/>
            <a:chExt cx="3565383" cy="6341058"/>
          </a:xfrm>
        </p:grpSpPr>
        <p:grpSp>
          <p:nvGrpSpPr>
            <p:cNvPr id="19" name="Grupo 18"/>
            <p:cNvGrpSpPr/>
            <p:nvPr/>
          </p:nvGrpSpPr>
          <p:grpSpPr>
            <a:xfrm>
              <a:off x="8238862" y="259768"/>
              <a:ext cx="3565383" cy="6341058"/>
              <a:chOff x="8238862" y="259768"/>
              <a:chExt cx="3565383" cy="6341058"/>
            </a:xfrm>
            <a:solidFill>
              <a:srgbClr val="FDC34E"/>
            </a:solidFill>
          </p:grpSpPr>
          <p:sp>
            <p:nvSpPr>
              <p:cNvPr id="16" name="Rectángulo redondeado 15"/>
              <p:cNvSpPr>
                <a:spLocks noChangeAspect="1"/>
              </p:cNvSpPr>
              <p:nvPr/>
            </p:nvSpPr>
            <p:spPr>
              <a:xfrm>
                <a:off x="8238862" y="259768"/>
                <a:ext cx="3565383" cy="6338459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rgbClr val="FDC3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06" b="100000" l="14694" r="93367">
                            <a14:foregroundMark x1="52959" y1="10326" x2="57143" y2="30978"/>
                            <a14:foregroundMark x1="54796" y1="6884" x2="59796" y2="24457"/>
                            <a14:foregroundMark x1="50816" y1="14674" x2="59184" y2="35688"/>
                            <a14:foregroundMark x1="58469" y1="41486" x2="52449" y2="51993"/>
                            <a14:foregroundMark x1="50204" y1="52899" x2="50204" y2="66667"/>
                            <a14:foregroundMark x1="49286" y1="66667" x2="51633" y2="80254"/>
                            <a14:foregroundMark x1="64082" y1="86594" x2="82857" y2="86594"/>
                            <a14:foregroundMark x1="83469" y1="86594" x2="85816" y2="76449"/>
                            <a14:foregroundMark x1="85816" y1="76087" x2="82755" y2="64855"/>
                            <a14:foregroundMark x1="82653" y1="64493" x2="76633" y2="48913"/>
                            <a14:foregroundMark x1="75408" y1="47101" x2="67959" y2="37319"/>
                            <a14:foregroundMark x1="65714" y1="35688" x2="57857" y2="29710"/>
                            <a14:foregroundMark x1="56122" y1="27355" x2="55612" y2="15399"/>
                            <a14:foregroundMark x1="59796" y1="18116" x2="58061" y2="10326"/>
                            <a14:foregroundMark x1="58061" y1="9601" x2="56939" y2="7246"/>
                            <a14:foregroundMark x1="55000" y1="5978" x2="52245" y2="5978"/>
                            <a14:foregroundMark x1="51633" y1="6522" x2="50000" y2="9420"/>
                            <a14:foregroundMark x1="49694" y1="10145" x2="49286" y2="13406"/>
                            <a14:foregroundMark x1="49184" y1="14312" x2="49898" y2="18116"/>
                            <a14:foregroundMark x1="50000" y1="18659" x2="52041" y2="23007"/>
                            <a14:foregroundMark x1="54490" y1="23913" x2="60000" y2="19022"/>
                            <a14:foregroundMark x1="60102" y1="17935" x2="59490" y2="11413"/>
                            <a14:foregroundMark x1="59490" y1="11413" x2="56224" y2="8152"/>
                            <a14:foregroundMark x1="55204" y1="7971" x2="51837" y2="7971"/>
                            <a14:foregroundMark x1="51122" y1="8514" x2="49388" y2="11775"/>
                            <a14:foregroundMark x1="49286" y1="12500" x2="48878" y2="13949"/>
                            <a14:foregroundMark x1="48878" y1="13949" x2="49796" y2="10507"/>
                            <a14:foregroundMark x1="49796" y1="10145" x2="49796" y2="8696"/>
                            <a14:foregroundMark x1="50102" y1="8696" x2="50816" y2="14855"/>
                            <a14:foregroundMark x1="49286" y1="11594" x2="48878" y2="11775"/>
                            <a14:foregroundMark x1="48878" y1="12681" x2="50714" y2="17029"/>
                            <a14:foregroundMark x1="52347" y1="20833" x2="54694" y2="28080"/>
                            <a14:foregroundMark x1="55510" y1="30616" x2="57245" y2="36775"/>
                            <a14:foregroundMark x1="82857" y1="90217" x2="54082" y2="90036"/>
                            <a14:foregroundMark x1="75612" y1="34239" x2="86224" y2="61051"/>
                            <a14:backgroundMark x1="47959" y1="29529" x2="46735" y2="35145"/>
                            <a14:backgroundMark x1="44490" y1="42572" x2="43673" y2="45833"/>
                            <a14:backgroundMark x1="44592" y1="43659" x2="51020" y2="34058"/>
                            <a14:backgroundMark x1="51429" y1="34420" x2="47857" y2="37681"/>
                            <a14:backgroundMark x1="47143" y1="38406" x2="51224" y2="34420"/>
                            <a14:backgroundMark x1="51429" y1="34420" x2="49286" y2="37862"/>
                            <a14:backgroundMark x1="37143" y1="54710" x2="40612" y2="74094"/>
                            <a14:backgroundMark x1="39184" y1="62681" x2="45816" y2="86232"/>
                            <a14:backgroundMark x1="49286" y1="90217" x2="44796" y2="81159"/>
                            <a14:backgroundMark x1="45000" y1="59964" x2="46020" y2="72464"/>
                            <a14:backgroundMark x1="88571" y1="90036" x2="85408" y2="89855"/>
                            <a14:backgroundMark x1="85714" y1="90217" x2="83571" y2="90036"/>
                            <a14:backgroundMark x1="77347" y1="62500" x2="77347" y2="61232"/>
                            <a14:backgroundMark x1="77959" y1="63587" x2="77653" y2="62681"/>
                            <a14:backgroundMark x1="50714" y1="28261" x2="51224" y2="31522"/>
                            <a14:backgroundMark x1="51224" y1="36413" x2="49592" y2="38406"/>
                            <a14:backgroundMark x1="48980" y1="91123" x2="51735" y2="90580"/>
                            <a14:backgroundMark x1="51735" y1="89493" x2="49388" y2="86413"/>
                            <a14:backgroundMark x1="53061" y1="90399" x2="52551" y2="90761"/>
                            <a14:backgroundMark x1="53469" y1="90761" x2="52857" y2="89674"/>
                            <a14:backgroundMark x1="50918" y1="90580" x2="55714" y2="93297"/>
                            <a14:backgroundMark x1="54184" y1="91848" x2="85306" y2="92210"/>
                            <a14:backgroundMark x1="79592" y1="35688" x2="86020" y2="46377"/>
                            <a14:backgroundMark x1="85918" y1="50181" x2="76939" y2="29529"/>
                            <a14:backgroundMark x1="86837" y1="51630" x2="90612" y2="63949"/>
                            <a14:backgroundMark x1="68673" y1="27355" x2="65204" y2="25725"/>
                            <a14:backgroundMark x1="47653" y1="21377" x2="45510" y2="14674"/>
                            <a14:backgroundMark x1="45714" y1="11594" x2="48776" y2="6703"/>
                            <a14:backgroundMark x1="49388" y1="5978" x2="53571" y2="2174"/>
                            <a14:backgroundMark x1="53673" y1="2174" x2="64388" y2="11232"/>
                            <a14:backgroundMark x1="64388" y1="11232" x2="63980" y2="22826"/>
                            <a14:backgroundMark x1="63980" y1="22826" x2="64388" y2="26449"/>
                            <a14:backgroundMark x1="50102" y1="88949" x2="51122" y2="934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79" r="9547" b="9122"/>
              <a:stretch/>
            </p:blipFill>
            <p:spPr>
              <a:xfrm>
                <a:off x="8267700" y="2783470"/>
                <a:ext cx="3495675" cy="381735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2" t="33078" r="8392" b="41424"/>
            <a:stretch/>
          </p:blipFill>
          <p:spPr>
            <a:xfrm>
              <a:off x="8301598" y="1965325"/>
              <a:ext cx="3502647" cy="781050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407841" y="259770"/>
            <a:ext cx="3573608" cy="6341255"/>
            <a:chOff x="407841" y="259770"/>
            <a:chExt cx="3573608" cy="6341255"/>
          </a:xfrm>
        </p:grpSpPr>
        <p:sp>
          <p:nvSpPr>
            <p:cNvPr id="11" name="Rectángulo redondeado 10"/>
            <p:cNvSpPr>
              <a:spLocks noChangeAspect="1"/>
            </p:cNvSpPr>
            <p:nvPr/>
          </p:nvSpPr>
          <p:spPr>
            <a:xfrm>
              <a:off x="407841" y="259770"/>
              <a:ext cx="3565383" cy="6338459"/>
            </a:xfrm>
            <a:prstGeom prst="roundRect">
              <a:avLst>
                <a:gd name="adj" fmla="val 0"/>
              </a:avLst>
            </a:prstGeom>
            <a:solidFill>
              <a:srgbClr val="187BC8"/>
            </a:solidFill>
            <a:ln>
              <a:solidFill>
                <a:srgbClr val="187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1197913" y="1363847"/>
              <a:ext cx="2042160" cy="2260600"/>
              <a:chOff x="1197913" y="1363847"/>
              <a:chExt cx="2042160" cy="2260600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222" b="50889" l="3813" r="99250">
                            <a14:foregroundMark x1="32250" y1="27778" x2="32250" y2="27778"/>
                            <a14:foregroundMark x1="46313" y1="26778" x2="46313" y2="26778"/>
                            <a14:foregroundMark x1="52688" y1="25889" x2="52688" y2="25889"/>
                            <a14:foregroundMark x1="55500" y1="25444" x2="55500" y2="25444"/>
                            <a14:foregroundMark x1="65750" y1="26333" x2="65750" y2="26333"/>
                            <a14:foregroundMark x1="71000" y1="25444" x2="71000" y2="25444"/>
                            <a14:foregroundMark x1="77063" y1="25889" x2="77063" y2="25889"/>
                            <a14:backgroundMark x1="8938" y1="9111" x2="23250" y2="45000"/>
                            <a14:backgroundMark x1="6375" y1="42778" x2="29688" y2="9111"/>
                            <a14:backgroundMark x1="24063" y1="42778" x2="87500" y2="39556"/>
                            <a14:backgroundMark x1="87500" y1="39556" x2="88250" y2="13222"/>
                            <a14:backgroundMark x1="88000" y1="12778" x2="33000" y2="7222"/>
                            <a14:backgroundMark x1="31688" y1="7778" x2="25313" y2="34556"/>
                            <a14:backgroundMark x1="33813" y1="24333" x2="33813" y2="24333"/>
                            <a14:backgroundMark x1="45563" y1="24444" x2="45563" y2="24444"/>
                            <a14:backgroundMark x1="40125" y1="25667" x2="40125" y2="25667"/>
                            <a14:backgroundMark x1="61500" y1="26000" x2="61500" y2="26000"/>
                            <a14:backgroundMark x1="67313" y1="24667" x2="67313" y2="24667"/>
                            <a14:backgroundMark x1="74375" y1="28556" x2="74375" y2="2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91" t="18005" r="17576" b="61989"/>
              <a:stretch/>
            </p:blipFill>
            <p:spPr>
              <a:xfrm>
                <a:off x="1197913" y="3205346"/>
                <a:ext cx="2042160" cy="419101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4" t="4265" r="3859" b="2844"/>
              <a:stretch/>
            </p:blipFill>
            <p:spPr>
              <a:xfrm>
                <a:off x="1298243" y="1363847"/>
                <a:ext cx="1841501" cy="1866900"/>
              </a:xfrm>
              <a:prstGeom prst="rect">
                <a:avLst/>
              </a:prstGeom>
            </p:spPr>
          </p:pic>
        </p:grpSp>
        <p:pic>
          <p:nvPicPr>
            <p:cNvPr id="24" name="Imagen 2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06" b="100000" l="0" r="100000">
                          <a14:foregroundMark x1="1432" y1="37927" x2="13732" y2="63843"/>
                          <a14:foregroundMark x1="17860" y1="64855" x2="80623" y2="63970"/>
                          <a14:foregroundMark x1="80623" y1="63970" x2="93260" y2="44121"/>
                          <a14:foregroundMark x1="93260" y1="44121" x2="96040" y2="40708"/>
                          <a14:foregroundMark x1="96040" y1="40708" x2="96040" y2="40708"/>
                          <a14:foregroundMark x1="42376" y1="23767" x2="49705" y2="55499"/>
                          <a14:foregroundMark x1="53749" y1="24905" x2="51053" y2="59924"/>
                          <a14:foregroundMark x1="35889" y1="68774" x2="62595" y2="64855"/>
                          <a14:foregroundMark x1="39427" y1="79393" x2="63016" y2="79014"/>
                          <a14:foregroundMark x1="46925" y1="85588" x2="56950" y2="94437"/>
                          <a14:foregroundMark x1="66723" y1="93805" x2="49705" y2="92288"/>
                          <a14:foregroundMark x1="49874" y1="94817" x2="63774" y2="93426"/>
                          <a14:foregroundMark x1="56950" y1="93426" x2="41449" y2="93300"/>
                          <a14:foregroundMark x1="39933" y1="93679" x2="66723" y2="92668"/>
                          <a14:foregroundMark x1="72452" y1="90139" x2="60741" y2="87105"/>
                          <a14:foregroundMark x1="63016" y1="78887" x2="59309" y2="67004"/>
                          <a14:backgroundMark x1="67481" y1="70164" x2="67481" y2="70164"/>
                          <a14:backgroundMark x1="68829" y1="70291" x2="70514" y2="70544"/>
                          <a14:backgroundMark x1="71946" y1="70796" x2="67313" y2="70291"/>
                          <a14:backgroundMark x1="66976" y1="69532" x2="70008" y2="70164"/>
                          <a14:backgroundMark x1="74726" y1="72187" x2="74726" y2="72187"/>
                          <a14:backgroundMark x1="87363" y1="77497" x2="81971" y2="77497"/>
                          <a14:backgroundMark x1="93429" y1="71555" x2="88121" y2="79646"/>
                          <a14:backgroundMark x1="97473" y1="45006" x2="99326" y2="39191"/>
                          <a14:backgroundMark x1="93176" y1="51201" x2="93176" y2="51201"/>
                          <a14:backgroundMark x1="30581" y1="78255" x2="10868" y2="93679"/>
                          <a14:backgroundMark x1="10110" y1="84829" x2="4128" y2="79014"/>
                          <a14:backgroundMark x1="5729" y1="65866" x2="16428" y2="77876"/>
                          <a14:backgroundMark x1="25611" y1="99241" x2="27717" y2="997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0" r="16674" b="6455"/>
            <a:stretch/>
          </p:blipFill>
          <p:spPr>
            <a:xfrm>
              <a:off x="409574" y="2874329"/>
              <a:ext cx="3571875" cy="37266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2" name="Grupo 31"/>
          <p:cNvGrpSpPr/>
          <p:nvPr/>
        </p:nvGrpSpPr>
        <p:grpSpPr>
          <a:xfrm>
            <a:off x="4259621" y="259769"/>
            <a:ext cx="3565383" cy="6339758"/>
            <a:chOff x="4259621" y="259769"/>
            <a:chExt cx="3565383" cy="6339758"/>
          </a:xfrm>
        </p:grpSpPr>
        <p:sp>
          <p:nvSpPr>
            <p:cNvPr id="14" name="Rectángulo redondeado 13"/>
            <p:cNvSpPr>
              <a:spLocks noChangeAspect="1"/>
            </p:cNvSpPr>
            <p:nvPr/>
          </p:nvSpPr>
          <p:spPr>
            <a:xfrm>
              <a:off x="4259621" y="259769"/>
              <a:ext cx="3565383" cy="6338459"/>
            </a:xfrm>
            <a:prstGeom prst="roundRect">
              <a:avLst>
                <a:gd name="adj" fmla="val 0"/>
              </a:avLst>
            </a:prstGeom>
            <a:solidFill>
              <a:srgbClr val="E0572F"/>
            </a:solidFill>
            <a:ln>
              <a:solidFill>
                <a:srgbClr val="E057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upo 30"/>
            <p:cNvGrpSpPr/>
            <p:nvPr/>
          </p:nvGrpSpPr>
          <p:grpSpPr>
            <a:xfrm>
              <a:off x="5197260" y="1563260"/>
              <a:ext cx="1796954" cy="1935613"/>
              <a:chOff x="5197260" y="1563260"/>
              <a:chExt cx="1796954" cy="1935613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0038" b="56015" l="28625" r="83625">
                            <a14:foregroundMark x1="31875" y1="45113" x2="31875" y2="45113"/>
                            <a14:foregroundMark x1="38000" y1="46992" x2="38000" y2="46992"/>
                            <a14:foregroundMark x1="38125" y1="43985" x2="38125" y2="43985"/>
                            <a14:foregroundMark x1="40250" y1="47744" x2="40250" y2="47744"/>
                            <a14:foregroundMark x1="45625" y1="48496" x2="45625" y2="48496"/>
                            <a14:foregroundMark x1="52375" y1="46617" x2="52375" y2="46617"/>
                            <a14:foregroundMark x1="59750" y1="47180" x2="59750" y2="47180"/>
                            <a14:foregroundMark x1="62750" y1="46805" x2="62750" y2="46805"/>
                            <a14:foregroundMark x1="67250" y1="47368" x2="67250" y2="47368"/>
                            <a14:foregroundMark x1="73250" y1="47180" x2="73250" y2="47180"/>
                            <a14:foregroundMark x1="79750" y1="46992" x2="79750" y2="46992"/>
                            <a14:backgroundMark x1="47375" y1="50000" x2="47375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5" t="40789" r="17000" b="44549"/>
              <a:stretch/>
            </p:blipFill>
            <p:spPr>
              <a:xfrm>
                <a:off x="5197260" y="3172154"/>
                <a:ext cx="1796954" cy="32671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9" r="45510" b="14208"/>
              <a:stretch/>
            </p:blipFill>
            <p:spPr>
              <a:xfrm>
                <a:off x="5364244" y="1563260"/>
                <a:ext cx="1504210" cy="1637282"/>
              </a:xfrm>
              <a:prstGeom prst="rect">
                <a:avLst/>
              </a:prstGeom>
            </p:spPr>
          </p:pic>
        </p:grpSp>
        <p:pic>
          <p:nvPicPr>
            <p:cNvPr id="29" name="Imagen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" b="100000" l="12250" r="71125">
                          <a14:foregroundMark x1="41500" y1="17889" x2="41375" y2="80889"/>
                          <a14:foregroundMark x1="22000" y1="86111" x2="61187" y2="90000"/>
                          <a14:foregroundMark x1="59188" y1="85111" x2="56063" y2="63556"/>
                          <a14:foregroundMark x1="55937" y1="63333" x2="32250" y2="57778"/>
                          <a14:foregroundMark x1="31750" y1="57778" x2="21500" y2="68556"/>
                          <a14:foregroundMark x1="21500" y1="68556" x2="24313" y2="84222"/>
                          <a14:foregroundMark x1="51000" y1="32444" x2="44313" y2="44000"/>
                          <a14:foregroundMark x1="42625" y1="4444" x2="43750" y2="4111"/>
                          <a14:foregroundMark x1="43625" y1="4222" x2="45250" y2="5222"/>
                          <a14:foregroundMark x1="45875" y1="6222" x2="49625" y2="11333"/>
                          <a14:backgroundMark x1="54813" y1="27778" x2="53938" y2="37667"/>
                          <a14:backgroundMark x1="53312" y1="32667" x2="53312" y2="32667"/>
                          <a14:backgroundMark x1="51375" y1="38333" x2="51375" y2="38333"/>
                          <a14:backgroundMark x1="52812" y1="33889" x2="52812" y2="33889"/>
                          <a14:backgroundMark x1="51000" y1="42000" x2="51000" y2="42000"/>
                          <a14:backgroundMark x1="49063" y1="43444" x2="49063" y2="43444"/>
                          <a14:backgroundMark x1="48938" y1="43667" x2="48938" y2="43667"/>
                          <a14:backgroundMark x1="48438" y1="45889" x2="48438" y2="45889"/>
                          <a14:backgroundMark x1="48000" y1="47444" x2="48000" y2="47444"/>
                          <a14:backgroundMark x1="47375" y1="49333" x2="47375" y2="49333"/>
                          <a14:backgroundMark x1="47000" y1="50444" x2="47000" y2="50444"/>
                          <a14:backgroundMark x1="31938" y1="37222" x2="31938" y2="37222"/>
                          <a14:backgroundMark x1="30875" y1="27778" x2="30875" y2="27778"/>
                          <a14:backgroundMark x1="30188" y1="24667" x2="30188" y2="24667"/>
                          <a14:backgroundMark x1="51000" y1="40556" x2="51000" y2="40556"/>
                          <a14:backgroundMark x1="49125" y1="42444" x2="49125" y2="4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r="30990"/>
            <a:stretch/>
          </p:blipFill>
          <p:spPr>
            <a:xfrm>
              <a:off x="4366726" y="3304111"/>
              <a:ext cx="3359021" cy="32954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3" name="CuadroTexto 32"/>
          <p:cNvSpPr txBox="1"/>
          <p:nvPr/>
        </p:nvSpPr>
        <p:spPr>
          <a:xfrm>
            <a:off x="4960704" y="513143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1051045" y="513143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884973" y="609153"/>
            <a:ext cx="2335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Gana con 00</a:t>
            </a:r>
          </a:p>
          <a:p>
            <a:pPr algn="ctr"/>
            <a:r>
              <a:rPr lang="es-ES" sz="2800" dirty="0" smtClean="0">
                <a:solidFill>
                  <a:schemeClr val="bg1"/>
                </a:solidFill>
                <a:latin typeface="Queen of Camelot" panose="02000500000000000000" pitchFamily="2" charset="0"/>
              </a:rPr>
              <a:t> escaños</a:t>
            </a:r>
            <a:endParaRPr lang="es-ES" sz="2800" dirty="0">
              <a:solidFill>
                <a:schemeClr val="bg1"/>
              </a:solidFill>
              <a:latin typeface="Queen of Camel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4205400" y="315753"/>
            <a:ext cx="3565383" cy="6338459"/>
            <a:chOff x="4205400" y="315753"/>
            <a:chExt cx="3565383" cy="6338459"/>
          </a:xfrm>
        </p:grpSpPr>
        <p:sp>
          <p:nvSpPr>
            <p:cNvPr id="4" name="Rectángulo redondeado 3"/>
            <p:cNvSpPr>
              <a:spLocks noChangeAspect="1"/>
            </p:cNvSpPr>
            <p:nvPr/>
          </p:nvSpPr>
          <p:spPr>
            <a:xfrm>
              <a:off x="4205400" y="315753"/>
              <a:ext cx="3565383" cy="6338459"/>
            </a:xfrm>
            <a:prstGeom prst="roundRect">
              <a:avLst>
                <a:gd name="adj" fmla="val 0"/>
              </a:avLst>
            </a:prstGeom>
            <a:solidFill>
              <a:srgbClr val="5A5A58"/>
            </a:solidFill>
            <a:ln>
              <a:solidFill>
                <a:srgbClr val="5A5A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297" b="89922" l="32500" r="69271"/>
                      </a14:imgEffect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9" r="30626"/>
            <a:stretch/>
          </p:blipFill>
          <p:spPr>
            <a:xfrm>
              <a:off x="5062057" y="1241115"/>
              <a:ext cx="1845229" cy="312180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54" b="100000" l="48000" r="100000">
                          <a14:foregroundMark x1="55333" y1="26781" x2="55048" y2="23464"/>
                          <a14:foregroundMark x1="55429" y1="22236" x2="58762" y2="21867"/>
                          <a14:foregroundMark x1="60190" y1="22236" x2="81714" y2="32187"/>
                          <a14:foregroundMark x1="81714" y1="32187" x2="76857" y2="36609"/>
                          <a14:foregroundMark x1="76857" y1="36609" x2="75905" y2="49140"/>
                          <a14:foregroundMark x1="75905" y1="49877" x2="76476" y2="62162"/>
                          <a14:foregroundMark x1="76571" y1="62531" x2="87333" y2="68059"/>
                          <a14:foregroundMark x1="87048" y1="69042" x2="89619" y2="85749"/>
                          <a14:foregroundMark x1="89619" y1="86855" x2="89905" y2="94472"/>
                          <a14:foregroundMark x1="89905" y1="94595" x2="82000" y2="96314"/>
                          <a14:foregroundMark x1="81905" y1="96069" x2="67143" y2="95209"/>
                          <a14:foregroundMark x1="65048" y1="94963" x2="51333" y2="95209"/>
                          <a14:foregroundMark x1="51333" y1="95209" x2="52190" y2="87961"/>
                          <a14:foregroundMark x1="52857" y1="85995" x2="49714" y2="94103"/>
                          <a14:foregroundMark x1="49714" y1="94226" x2="50286" y2="97912"/>
                          <a14:foregroundMark x1="51143" y1="97789" x2="68857" y2="66953"/>
                          <a14:foregroundMark x1="68857" y1="66216" x2="69048" y2="59828"/>
                          <a14:foregroundMark x1="69048" y1="59828" x2="58190" y2="50614"/>
                          <a14:foregroundMark x1="58190" y1="50614" x2="56190" y2="43243"/>
                          <a14:foregroundMark x1="56190" y1="43243" x2="56857" y2="40295"/>
                          <a14:foregroundMark x1="57048" y1="39926" x2="55619" y2="36978"/>
                          <a14:foregroundMark x1="55619" y1="36978" x2="52190" y2="35258"/>
                          <a14:foregroundMark x1="52190" y1="35258" x2="57333" y2="34152"/>
                          <a14:foregroundMark x1="57429" y1="34152" x2="57905" y2="29238"/>
                          <a14:foregroundMark x1="57619" y1="28624" x2="55143" y2="27150"/>
                          <a14:foregroundMark x1="54571" y1="43366" x2="54571" y2="43366"/>
                          <a14:foregroundMark x1="57619" y1="45823" x2="57619" y2="45823"/>
                          <a14:foregroundMark x1="58762" y1="59214" x2="58762" y2="59214"/>
                          <a14:foregroundMark x1="58000" y1="59214" x2="58000" y2="59214"/>
                          <a14:foregroundMark x1="91238" y1="75553" x2="94476" y2="86855"/>
                          <a14:foregroundMark x1="94476" y1="86978" x2="94571" y2="93612"/>
                          <a14:foregroundMark x1="93714" y1="78870" x2="94857" y2="84398"/>
                          <a14:foregroundMark x1="89333" y1="68796" x2="89048" y2="66585"/>
                          <a14:foregroundMark x1="79143" y1="37715" x2="78286" y2="41400"/>
                          <a14:foregroundMark x1="78857" y1="37101" x2="81048" y2="35258"/>
                          <a14:foregroundMark x1="81048" y1="35135" x2="82952" y2="33784"/>
                          <a14:foregroundMark x1="82952" y1="33661" x2="83238" y2="32187"/>
                          <a14:foregroundMark x1="83238" y1="32064" x2="82190" y2="30590"/>
                          <a14:foregroundMark x1="82000" y1="30467" x2="76095" y2="26413"/>
                          <a14:foregroundMark x1="75429" y1="26290" x2="66381" y2="21744"/>
                          <a14:foregroundMark x1="66286" y1="21744" x2="59333" y2="19779"/>
                          <a14:foregroundMark x1="61048" y1="20147" x2="61048" y2="20147"/>
                          <a14:foregroundMark x1="83238" y1="31572" x2="83905" y2="33907"/>
                          <a14:foregroundMark x1="50190" y1="36486" x2="50190" y2="36486"/>
                          <a14:foregroundMark x1="50000" y1="94595" x2="48667" y2="99017"/>
                          <a14:backgroundMark x1="52381" y1="47174" x2="53619" y2="52334"/>
                          <a14:backgroundMark x1="51238" y1="33661" x2="54857" y2="32310"/>
                          <a14:backgroundMark x1="55143" y1="32064" x2="54000" y2="29853"/>
                          <a14:backgroundMark x1="53429" y1="29361" x2="51619" y2="26781"/>
                          <a14:backgroundMark x1="52190" y1="26658" x2="52476" y2="22113"/>
                          <a14:backgroundMark x1="56000" y1="18550" x2="63333" y2="18305"/>
                          <a14:backgroundMark x1="70762" y1="20762" x2="83524" y2="28010"/>
                          <a14:backgroundMark x1="83905" y1="28624" x2="86095" y2="35749"/>
                          <a14:backgroundMark x1="86095" y1="35381" x2="81619" y2="38206"/>
                          <a14:backgroundMark x1="81619" y1="38329" x2="79524" y2="43243"/>
                          <a14:backgroundMark x1="79524" y1="43243" x2="78190" y2="52211"/>
                          <a14:backgroundMark x1="78000" y1="52457" x2="79810" y2="58968"/>
                          <a14:backgroundMark x1="79810" y1="58968" x2="89714" y2="62408"/>
                          <a14:backgroundMark x1="89714" y1="62408" x2="93238" y2="67199"/>
                          <a14:backgroundMark x1="93238" y1="67199" x2="92000" y2="68796"/>
                          <a14:backgroundMark x1="91905" y1="68796" x2="94476" y2="74816"/>
                          <a14:backgroundMark x1="94476" y1="74816" x2="96000" y2="82187"/>
                          <a14:backgroundMark x1="96952" y1="83907" x2="97905" y2="98157"/>
                          <a14:backgroundMark x1="51238" y1="79975" x2="49714" y2="85872"/>
                          <a14:backgroundMark x1="49333" y1="87469" x2="48476" y2="92506"/>
                          <a14:backgroundMark x1="53048" y1="74939" x2="55714" y2="71622"/>
                          <a14:backgroundMark x1="56952" y1="69165" x2="59714" y2="67199"/>
                          <a14:backgroundMark x1="60190" y1="66830" x2="61905" y2="66216"/>
                          <a14:backgroundMark x1="61905" y1="65848" x2="60095" y2="63514"/>
                          <a14:backgroundMark x1="58381" y1="62162" x2="56000" y2="61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2" r="3795"/>
            <a:stretch/>
          </p:blipFill>
          <p:spPr>
            <a:xfrm>
              <a:off x="4581329" y="2213061"/>
              <a:ext cx="2799821" cy="44411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CuadroTexto 5"/>
            <p:cNvSpPr txBox="1"/>
            <p:nvPr/>
          </p:nvSpPr>
          <p:spPr>
            <a:xfrm>
              <a:off x="4788766" y="410118"/>
              <a:ext cx="2733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8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Pierde…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366617" y="1241115"/>
              <a:ext cx="34041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dirty="0" smtClean="0">
                  <a:solidFill>
                    <a:schemeClr val="bg1"/>
                  </a:solidFill>
                  <a:latin typeface="Queen of Camelot" panose="02000500000000000000" pitchFamily="2" charset="0"/>
                </a:rPr>
                <a:t>La Democracia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8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34</Words>
  <Application>Microsoft Office PowerPoint</Application>
  <PresentationFormat>Panorámica</PresentationFormat>
  <Paragraphs>14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Queen of Camelot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Àlvar Juárez Muset</dc:creator>
  <cp:lastModifiedBy>Àlvar Juárez Muset</cp:lastModifiedBy>
  <cp:revision>15</cp:revision>
  <dcterms:created xsi:type="dcterms:W3CDTF">2019-04-27T18:14:02Z</dcterms:created>
  <dcterms:modified xsi:type="dcterms:W3CDTF">2019-04-27T21:47:13Z</dcterms:modified>
</cp:coreProperties>
</file>